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Lst>
  <p:sldSz cx="9144000" cy="5143500" type="screen16x9"/>
  <p:notesSz cx="6858000" cy="9144000"/>
  <p:embeddedFontLst>
    <p:embeddedFont>
      <p:font typeface="Public Sans"/>
      <p:regular r:id="rId14"/>
    </p:embeddedFont>
    <p:embeddedFont>
      <p:font typeface="Calibri" panose="020F0502020204030204"/>
      <p:regular r:id="rId15"/>
    </p:embeddedFont>
    <p:embeddedFont>
      <p:font typeface="EB Garamond" panose="00000500000000000000"/>
      <p:regular r:id="rId16"/>
      <p:bold r:id="rId17"/>
      <p:italic r:id="rId18"/>
      <p:boldItalic r:id="rId19"/>
    </p:embeddedFont>
    <p:embeddedFont>
      <p:font typeface="EB Garamond Medium" panose="00000600000000000000"/>
      <p:regular r:id="rId20"/>
      <p:bold r:id="rId21"/>
      <p:italic r:id="rId22"/>
      <p:boldItalic r:id="rId23"/>
    </p:embeddedFont>
    <p:embeddedFont>
      <p:font typeface="Tahoma" panose="020B0604030504040204" pitchFamily="3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4BF2BA-0B32-4039-8D23-6E65AF0657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02" d="100"/>
          <a:sy n="102" d="100"/>
        </p:scale>
        <p:origin x="-456"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font" Target="fonts/font12.fntdata"/><Relationship Id="rId24" Type="http://schemas.openxmlformats.org/officeDocument/2006/relationships/font" Target="fonts/font11.fntdata"/><Relationship Id="rId23" Type="http://schemas.openxmlformats.org/officeDocument/2006/relationships/font" Target="fonts/font10.fntdata"/><Relationship Id="rId22" Type="http://schemas.openxmlformats.org/officeDocument/2006/relationships/font" Target="fonts/font9.fntdata"/><Relationship Id="rId21" Type="http://schemas.openxmlformats.org/officeDocument/2006/relationships/font" Target="fonts/font8.fntdata"/><Relationship Id="rId20" Type="http://schemas.openxmlformats.org/officeDocument/2006/relationships/font" Target="fonts/font7.fntdata"/><Relationship Id="rId2" Type="http://schemas.openxmlformats.org/officeDocument/2006/relationships/theme" Target="theme/theme1.xml"/><Relationship Id="rId19" Type="http://schemas.openxmlformats.org/officeDocument/2006/relationships/font" Target="fonts/font6.fntdata"/><Relationship Id="rId18" Type="http://schemas.openxmlformats.org/officeDocument/2006/relationships/font" Target="fonts/font5.fntdata"/><Relationship Id="rId17" Type="http://schemas.openxmlformats.org/officeDocument/2006/relationships/font" Target="fonts/font4.fntdata"/><Relationship Id="rId16" Type="http://schemas.openxmlformats.org/officeDocument/2006/relationships/font" Target="fonts/font3.fntdata"/><Relationship Id="rId15" Type="http://schemas.openxmlformats.org/officeDocument/2006/relationships/font" Target="fonts/font2.fntdata"/><Relationship Id="rId14" Type="http://schemas.openxmlformats.org/officeDocument/2006/relationships/font" Target="fonts/font1.fntdata"/><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45" name="Google Shape;1845;p2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9" name="Google Shape;109;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17" name="Google Shape;117;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37" name="Google Shape;237;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57" name="Google Shape;57;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0" name="Google Shape;80;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53" name="Google Shape;1653;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59" name="Google Shape;1659;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“I-World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- 1</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30" dirty="0">
                <a:solidFill>
                  <a:schemeClr val="lt2"/>
                </a:solidFill>
                <a:latin typeface="EB Garamond" panose="00000500000000000000"/>
                <a:ea typeface="EB Garamond" panose="00000500000000000000"/>
                <a:cs typeface="EB Garamond" panose="00000500000000000000"/>
                <a:sym typeface="EB Garamond" panose="00000500000000000000"/>
              </a:rPr>
              <a:t>I-World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In iPhone-Apple(IN), they employ the original rate and model of that iPhone. </a:t>
            </a:r>
            <a:endParaRPr lang="en-US" sz="1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Some people wish to acquire an iPhone at a lower price with the same iPhone model on the same day that the phone is released.</a:t>
            </a:r>
            <a:endParaRPr lang="en-US" sz="1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 In iPhone-Apple(IN), there is no contact with people who are purchasing iPhones, and if they have any questions about the phone, they are unable to resolve them.</a:t>
            </a:r>
            <a:br>
              <a:rPr lang="en-US" sz="1000" dirty="0">
                <a:latin typeface="Times New Roman" panose="02020603050405020304" pitchFamily="18" charset="0"/>
                <a:cs typeface="Times New Roman" panose="02020603050405020304" pitchFamily="18" charset="0"/>
              </a:rPr>
            </a:br>
            <a:endParaRPr lang="en-US" sz="1000"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Clr>
                <a:schemeClr val="lt1"/>
              </a:buClr>
              <a:buSzPts val="1400"/>
              <a:buNone/>
            </a:pP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4267275" y="242113"/>
            <a:ext cx="9144000" cy="5143500"/>
          </a:xfrm>
          <a:prstGeom prst="rect">
            <a:avLst/>
          </a:prstGeom>
          <a:noFill/>
          <a:ln>
            <a:noFill/>
          </a:ln>
        </p:spPr>
      </p:pic>
      <p:graphicFrame>
        <p:nvGraphicFramePr>
          <p:cNvPr id="1842" name="Google Shape;1842;p210"/>
          <p:cNvGraphicFramePr/>
          <p:nvPr/>
        </p:nvGraphicFramePr>
        <p:xfrm>
          <a:off x="190851" y="2199949"/>
          <a:ext cx="4259230" cy="2621656"/>
        </p:xfrm>
        <a:graphic>
          <a:graphicData uri="http://schemas.openxmlformats.org/drawingml/2006/table">
            <a:tbl>
              <a:tblPr>
                <a:noFill/>
                <a:tableStyleId>{5A4BF2BA-0B32-4039-8D23-6E65AF0657F0}</a:tableStyleId>
              </a:tblPr>
              <a:tblGrid>
                <a:gridCol w="1731151"/>
                <a:gridCol w="1717616"/>
                <a:gridCol w="810463"/>
              </a:tblGrid>
              <a:tr h="396736">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5272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rPr>
                        <a:t>au721220104029</a:t>
                      </a:r>
                      <a:endParaRPr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Nusrat Jahan</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r>
              <a:tr h="54266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au721220104038</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err="1">
                          <a:solidFill>
                            <a:srgbClr val="FFFF00"/>
                          </a:solidFill>
                          <a:latin typeface="Times New Roman" panose="02020603050405020304" pitchFamily="18" charset="0"/>
                          <a:cs typeface="Times New Roman" panose="02020603050405020304" pitchFamily="18" charset="0"/>
                        </a:rPr>
                        <a:t>Rishma</a:t>
                      </a:r>
                      <a:r>
                        <a:rPr lang="en-IN" sz="1400" b="1" u="none" strike="noStrike" cap="none" dirty="0">
                          <a:solidFill>
                            <a:srgbClr val="FFFF00"/>
                          </a:solidFill>
                          <a:latin typeface="Times New Roman" panose="02020603050405020304" pitchFamily="18" charset="0"/>
                          <a:cs typeface="Times New Roman" panose="02020603050405020304" pitchFamily="18" charset="0"/>
                        </a:rPr>
                        <a:t> </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54266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au721220104063</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err="1">
                          <a:solidFill>
                            <a:srgbClr val="FFFF00"/>
                          </a:solidFill>
                          <a:latin typeface="Times New Roman" panose="02020603050405020304" pitchFamily="18" charset="0"/>
                          <a:cs typeface="Times New Roman" panose="02020603050405020304" pitchFamily="18" charset="0"/>
                        </a:rPr>
                        <a:t>Yagavi</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54266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au721220104049</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Sowmya</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1" u="none" strike="noStrike" cap="none" dirty="0">
                        <a:latin typeface="Times New Roman" panose="02020603050405020304" pitchFamily="18" charset="0"/>
                        <a:cs typeface="Times New Roman" panose="02020603050405020304" pitchFamily="18" charset="0"/>
                      </a:endParaRPr>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8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Github</a:t>
            </a:r>
            <a:endParaRPr sz="1600" b="1" i="0" u="none" strike="noStrike" cap="none">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“Your Project”</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Github account</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- 1</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p211"/>
          <p:cNvPicPr preferRelativeResize="0"/>
          <p:nvPr/>
        </p:nvPicPr>
        <p:blipFill rotWithShape="1">
          <a:blip r:embed="rId1"/>
          <a:srcRect l="-65210" t="3320" r="65210" b="-332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dirty="0">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60" name="Google Shape;1860;g2139e008f02_0_0"/>
          <p:cNvSpPr txBox="1"/>
          <p:nvPr/>
        </p:nvSpPr>
        <p:spPr>
          <a:xfrm>
            <a:off x="445779" y="2845345"/>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2" name="TextBox 1"/>
          <p:cNvSpPr txBox="1"/>
          <p:nvPr/>
        </p:nvSpPr>
        <p:spPr>
          <a:xfrm>
            <a:off x="546804" y="728546"/>
            <a:ext cx="8597196" cy="954107"/>
          </a:xfrm>
          <a:prstGeom prst="rect">
            <a:avLst/>
          </a:prstGeom>
          <a:noFill/>
        </p:spPr>
        <p:txBody>
          <a:bodyPr wrap="square" rtlCol="0">
            <a:spAutoFit/>
          </a:bodyPr>
          <a:lstStyle/>
          <a:p>
            <a:r>
              <a:rPr lang="en-US" dirty="0"/>
              <a:t> In iPhone-Apple(IN), they employ the original rate and model of that iPhone. Some people wish to acquire an iPhone at a lower price with the same iPhone model on the same day that the phone is released. In iPhone-Apple(IN), there is no contact with people who are purchasing iPhones, and if they have any questions about the phone, they are unable to resolve them.</a:t>
            </a:r>
            <a:endParaRPr lang="en-AU" dirty="0"/>
          </a:p>
        </p:txBody>
      </p:sp>
      <p:sp>
        <p:nvSpPr>
          <p:cNvPr id="3" name="TextBox 2"/>
          <p:cNvSpPr txBox="1"/>
          <p:nvPr/>
        </p:nvSpPr>
        <p:spPr>
          <a:xfrm>
            <a:off x="639337" y="3479180"/>
            <a:ext cx="8184995" cy="738664"/>
          </a:xfrm>
          <a:prstGeom prst="rect">
            <a:avLst/>
          </a:prstGeom>
          <a:noFill/>
        </p:spPr>
        <p:txBody>
          <a:bodyPr wrap="square" rtlCol="0">
            <a:spAutoFit/>
          </a:bodyPr>
          <a:lstStyle/>
          <a:p>
            <a:r>
              <a:rPr lang="en-US" dirty="0"/>
              <a:t>To alter the iPhone rate to a low price, visit this website. If a new iPhone is released, this website will convert the current original pricing and offer discounts based on the model that the Apple firm offers. And here you will have to contact us if there is a problem with the phone.</a:t>
            </a:r>
            <a:endParaRPr lang="en-AU"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Gather requirements for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Prepare database design schemas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Get your initial project Structure ready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Initiate a git repository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add Readme.md file with description of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Commit all changes with "first commit"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create a repository on github related to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Push your changes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2" name="TextBox 1"/>
          <p:cNvSpPr txBox="1"/>
          <p:nvPr/>
        </p:nvSpPr>
        <p:spPr>
          <a:xfrm>
            <a:off x="3862873" y="1936875"/>
            <a:ext cx="3396343" cy="830997"/>
          </a:xfrm>
          <a:prstGeom prst="rect">
            <a:avLst/>
          </a:prstGeom>
          <a:noFill/>
        </p:spPr>
        <p:txBody>
          <a:bodyPr wrap="square" rtlCol="0">
            <a:spAutoFit/>
          </a:bodyPr>
          <a:lstStyle/>
          <a:p>
            <a:r>
              <a:rPr lang="en-IN" sz="1200" b="1" dirty="0">
                <a:solidFill>
                  <a:schemeClr val="bg2"/>
                </a:solidFill>
                <a:latin typeface="Times New Roman" panose="02020603050405020304" pitchFamily="18" charset="0"/>
                <a:cs typeface="Times New Roman" panose="02020603050405020304" pitchFamily="18" charset="0"/>
              </a:rPr>
              <a:t>https://</a:t>
            </a:r>
            <a:r>
              <a:rPr lang="en-IN" sz="1200" b="1" dirty="0" smtClean="0">
                <a:solidFill>
                  <a:schemeClr val="bg2"/>
                </a:solidFill>
                <a:latin typeface="Times New Roman" panose="02020603050405020304" pitchFamily="18" charset="0"/>
                <a:cs typeface="Times New Roman" panose="02020603050405020304" pitchFamily="18" charset="0"/>
              </a:rPr>
              <a:t>github.com/nusrat160nj/Task1_ppt</a:t>
            </a:r>
            <a:endParaRPr lang="en-IN" sz="1200" b="1" dirty="0" smtClean="0">
              <a:solidFill>
                <a:schemeClr val="bg2"/>
              </a:solidFill>
              <a:latin typeface="Times New Roman" panose="02020603050405020304" pitchFamily="18" charset="0"/>
              <a:cs typeface="Times New Roman" panose="02020603050405020304" pitchFamily="18" charset="0"/>
            </a:endParaRPr>
          </a:p>
          <a:p>
            <a:r>
              <a:rPr lang="en-IN" sz="1200" b="1" dirty="0">
                <a:solidFill>
                  <a:schemeClr val="bg2"/>
                </a:solidFill>
                <a:latin typeface="Times New Roman" panose="02020603050405020304" pitchFamily="18" charset="0"/>
                <a:cs typeface="Times New Roman" panose="02020603050405020304" pitchFamily="18" charset="0"/>
              </a:rPr>
              <a:t>https://github.com/Yagavi17/Task1_PPT</a:t>
            </a:r>
            <a:endParaRPr lang="en-IN" sz="1200" b="1" dirty="0" smtClean="0">
              <a:solidFill>
                <a:schemeClr val="bg2"/>
              </a:solidFill>
              <a:latin typeface="Times New Roman" panose="02020603050405020304" pitchFamily="18" charset="0"/>
              <a:cs typeface="Times New Roman" panose="02020603050405020304" pitchFamily="18" charset="0"/>
            </a:endParaRPr>
          </a:p>
          <a:p>
            <a:r>
              <a:rPr lang="en-IN" sz="1200" b="1" dirty="0">
                <a:solidFill>
                  <a:schemeClr val="bg2"/>
                </a:solidFill>
                <a:latin typeface="Times New Roman" panose="02020603050405020304" pitchFamily="18" charset="0"/>
                <a:cs typeface="Times New Roman" panose="02020603050405020304" pitchFamily="18" charset="0"/>
              </a:rPr>
              <a:t>https://</a:t>
            </a:r>
            <a:r>
              <a:rPr lang="en-IN" sz="1200" b="1" dirty="0" smtClean="0">
                <a:solidFill>
                  <a:schemeClr val="bg2"/>
                </a:solidFill>
                <a:latin typeface="Times New Roman" panose="02020603050405020304" pitchFamily="18" charset="0"/>
                <a:cs typeface="Times New Roman" panose="02020603050405020304" pitchFamily="18" charset="0"/>
              </a:rPr>
              <a:t>github.com/RishmaRamesh/Task1_ppt</a:t>
            </a:r>
            <a:endParaRPr lang="en-IN" sz="1200" b="1" dirty="0" smtClean="0">
              <a:solidFill>
                <a:schemeClr val="bg2"/>
              </a:solidFill>
              <a:latin typeface="Times New Roman" panose="02020603050405020304" pitchFamily="18" charset="0"/>
              <a:cs typeface="Times New Roman" panose="02020603050405020304" pitchFamily="18" charset="0"/>
            </a:endParaRPr>
          </a:p>
          <a:p>
            <a:r>
              <a:rPr lang="en-IN" sz="1200" b="1" dirty="0">
                <a:solidFill>
                  <a:schemeClr val="bg2"/>
                </a:solidFill>
                <a:latin typeface="Times New Roman" panose="02020603050405020304" pitchFamily="18" charset="0"/>
                <a:cs typeface="Times New Roman" panose="02020603050405020304" pitchFamily="18" charset="0"/>
              </a:rPr>
              <a:t>https://github.com/Sowms02/Task1_ppt</a:t>
            </a:r>
            <a:endParaRPr lang="en-IN" sz="1200" b="1" dirty="0">
              <a:solidFill>
                <a:schemeClr val="bg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2148</Words>
  <Application>WPS Presentation</Application>
  <PresentationFormat>On-screen Show (16:9)</PresentationFormat>
  <Paragraphs>97</Paragraphs>
  <Slides>7</Slides>
  <Notes>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vt:i4>
      </vt:variant>
    </vt:vector>
  </HeadingPairs>
  <TitlesOfParts>
    <vt:vector size="22" baseType="lpstr">
      <vt:lpstr>Arial</vt:lpstr>
      <vt:lpstr>SimSun</vt:lpstr>
      <vt:lpstr>Wingdings</vt:lpstr>
      <vt:lpstr>Arial</vt:lpstr>
      <vt:lpstr>Public Sans</vt:lpstr>
      <vt:lpstr>Calibri</vt:lpstr>
      <vt:lpstr>Noto Sans Symbols</vt:lpstr>
      <vt:lpstr>Segoe Print</vt:lpstr>
      <vt:lpstr>EB Garamond</vt:lpstr>
      <vt:lpstr>Times New Roman</vt:lpstr>
      <vt:lpstr>EB Garamond Medium</vt:lpstr>
      <vt:lpstr>Tahoma</vt:lpstr>
      <vt:lpstr>Microsoft YaHei</vt:lpstr>
      <vt:lpstr>Arial Unicode MS</vt:lpstr>
      <vt:lpstr>Simple Light</vt:lpstr>
      <vt:lpstr>PowerPoint 演示文稿</vt:lpstr>
      <vt:lpstr>I-World Website</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rishma</cp:lastModifiedBy>
  <cp:revision>6</cp:revision>
  <dcterms:created xsi:type="dcterms:W3CDTF">2020-08-13T11:21:00Z</dcterms:created>
  <dcterms:modified xsi:type="dcterms:W3CDTF">2023-11-02T15:40:03Z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4722C18BF1FE4EC7BACCC82D2D646CE5_13</vt:lpwstr>
  </property>
  <property fmtid="{D5CDD505-2E9C-101B-9397-08002B2CF9AE}" pid="3" name="KSOProductBuildVer">
    <vt:lpwstr>1033-12.2.0.13266</vt:lpwstr>
  </property>
</Properties>
</file>